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7" r:id="rId6"/>
    <p:sldId id="258" r:id="rId7"/>
    <p:sldId id="292" r:id="rId8"/>
    <p:sldId id="294" r:id="rId9"/>
    <p:sldId id="295" r:id="rId10"/>
    <p:sldId id="293" r:id="rId11"/>
    <p:sldId id="278" r:id="rId12"/>
    <p:sldId id="296" r:id="rId13"/>
    <p:sldId id="298" r:id="rId14"/>
    <p:sldId id="279" r:id="rId15"/>
    <p:sldId id="297" r:id="rId16"/>
    <p:sldId id="28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654" autoAdjust="0"/>
  </p:normalViewPr>
  <p:slideViewPr>
    <p:cSldViewPr snapToGrid="0">
      <p:cViewPr varScale="1">
        <p:scale>
          <a:sx n="55" d="100"/>
          <a:sy n="55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6bc960c0-5d73-417d-ac74-793b77e58855" providerId="ADAL" clId="{FC17DF48-E9FE-41FE-8718-7D508661164B}"/>
    <pc:docChg chg="modSld">
      <pc:chgData name="Machiel Huizer" userId="6bc960c0-5d73-417d-ac74-793b77e58855" providerId="ADAL" clId="{FC17DF48-E9FE-41FE-8718-7D508661164B}" dt="2019-11-12T07:56:44.392" v="18" actId="20577"/>
      <pc:docMkLst>
        <pc:docMk/>
      </pc:docMkLst>
      <pc:sldChg chg="modSp">
        <pc:chgData name="Machiel Huizer" userId="6bc960c0-5d73-417d-ac74-793b77e58855" providerId="ADAL" clId="{FC17DF48-E9FE-41FE-8718-7D508661164B}" dt="2019-11-12T07:56:44.392" v="18" actId="20577"/>
        <pc:sldMkLst>
          <pc:docMk/>
          <pc:sldMk cId="315836214" sldId="279"/>
        </pc:sldMkLst>
        <pc:spChg chg="mod">
          <ac:chgData name="Machiel Huizer" userId="6bc960c0-5d73-417d-ac74-793b77e58855" providerId="ADAL" clId="{FC17DF48-E9FE-41FE-8718-7D508661164B}" dt="2019-11-12T07:56:44.392" v="18" actId="20577"/>
          <ac:spMkLst>
            <pc:docMk/>
            <pc:sldMk cId="315836214" sldId="27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FB84-9401-47D9-882B-EBA44ED51B93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F95D-A3DE-44DA-BB08-416171D73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2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lijnen</a:t>
            </a:r>
            <a:r>
              <a:rPr lang="nl-NL" baseline="0" dirty="0"/>
              <a:t> heb je om 9 punten te verbinden?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03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lijnen</a:t>
            </a:r>
            <a:r>
              <a:rPr lang="nl-NL" baseline="0" dirty="0"/>
              <a:t> heb je om 9 punten te verbinden?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kan ook met</a:t>
            </a:r>
            <a:r>
              <a:rPr lang="nl-NL" baseline="0" dirty="0"/>
              <a:t> 4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0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stond</a:t>
            </a:r>
            <a:r>
              <a:rPr lang="nl-NL" baseline="0" dirty="0"/>
              <a:t> maandag 12-11-2018 in de krant. (uitdelen hele artikel)</a:t>
            </a:r>
          </a:p>
          <a:p>
            <a:r>
              <a:rPr lang="nl-NL" baseline="0" dirty="0"/>
              <a:t>Definieer het probleem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40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Brainstormen</a:t>
            </a:r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de krant 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5773" y="1308805"/>
            <a:ext cx="5986799" cy="46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vier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Definieer (het probleem)</a:t>
            </a:r>
          </a:p>
          <a:p>
            <a:r>
              <a:rPr lang="nl-NL" dirty="0"/>
              <a:t>Divergeer (zo veel mogelijk ideeën)</a:t>
            </a:r>
          </a:p>
          <a:p>
            <a:r>
              <a:rPr lang="nl-NL" dirty="0"/>
              <a:t>Convergeer (kijk welke het beste past)</a:t>
            </a:r>
          </a:p>
          <a:p>
            <a:endParaRPr lang="nl-NL" dirty="0"/>
          </a:p>
          <a:p>
            <a:r>
              <a:rPr lang="nl-NL" dirty="0"/>
              <a:t>Presenteer het proces en de uitkomst </a:t>
            </a:r>
          </a:p>
        </p:txBody>
      </p:sp>
    </p:spTree>
    <p:extLst>
      <p:ext uri="{BB962C8B-B14F-4D97-AF65-F5344CB8AC3E}">
        <p14:creationId xmlns:p14="http://schemas.microsoft.com/office/powerpoint/2010/main" val="298691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Creatief denken</a:t>
            </a:r>
          </a:p>
          <a:p>
            <a:r>
              <a:rPr lang="nl-NL" dirty="0"/>
              <a:t>Associëren</a:t>
            </a:r>
          </a:p>
          <a:p>
            <a:r>
              <a:rPr lang="nl-NL" dirty="0"/>
              <a:t>Brainstormen</a:t>
            </a:r>
          </a:p>
          <a:p>
            <a:r>
              <a:rPr lang="nl-NL" dirty="0"/>
              <a:t>Divergeren </a:t>
            </a:r>
          </a:p>
          <a:p>
            <a:r>
              <a:rPr lang="nl-NL" dirty="0"/>
              <a:t>Convergeren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1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Brainstormen </a:t>
            </a:r>
          </a:p>
          <a:p>
            <a:r>
              <a:rPr lang="nl-NL" dirty="0"/>
              <a:t>Creatief denken</a:t>
            </a:r>
          </a:p>
          <a:p>
            <a:r>
              <a:rPr lang="nl-NL" dirty="0"/>
              <a:t>Associëren</a:t>
            </a:r>
          </a:p>
          <a:p>
            <a:r>
              <a:rPr lang="nl-NL" dirty="0"/>
              <a:t>Voortbouwen op elkaars ideeën </a:t>
            </a:r>
          </a:p>
          <a:p>
            <a:r>
              <a:rPr lang="nl-NL" dirty="0"/>
              <a:t>Convergeren</a:t>
            </a:r>
          </a:p>
          <a:p>
            <a:r>
              <a:rPr lang="nl-NL" dirty="0"/>
              <a:t>Divergeren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Creatief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vermogen om nieuwe en/of ongebruikelijke oplossingen te vinden voor bestaande problemen</a:t>
            </a:r>
          </a:p>
          <a:p>
            <a:r>
              <a:rPr lang="nl-NL" dirty="0"/>
              <a:t>Iedereen is creatief</a:t>
            </a:r>
          </a:p>
          <a:p>
            <a:r>
              <a:rPr lang="nl-NL" dirty="0"/>
              <a:t>Het bij elkaar brengen van </a:t>
            </a:r>
            <a:r>
              <a:rPr lang="nl-NL" dirty="0" err="1"/>
              <a:t>ideeen</a:t>
            </a:r>
            <a:r>
              <a:rPr lang="nl-NL" dirty="0"/>
              <a:t> die eerder niet bij elkaar pasten.</a:t>
            </a:r>
          </a:p>
          <a:p>
            <a:r>
              <a:rPr lang="nl-NL" dirty="0"/>
              <a:t>95% van de creatieve ideeën is het gebruiken van  bestaande ideeën in een andere omgeving</a:t>
            </a:r>
          </a:p>
        </p:txBody>
      </p:sp>
    </p:spTree>
    <p:extLst>
      <p:ext uri="{BB962C8B-B14F-4D97-AF65-F5344CB8AC3E}">
        <p14:creationId xmlns:p14="http://schemas.microsoft.com/office/powerpoint/2010/main" val="175603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lijnen?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69" y="1393699"/>
            <a:ext cx="4585177" cy="45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lijnen?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6350" y="1426069"/>
            <a:ext cx="5055454" cy="45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8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lijnen?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14" y="1196753"/>
            <a:ext cx="4686368" cy="46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9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Uitstel van oordeel</a:t>
            </a:r>
          </a:p>
          <a:p>
            <a:r>
              <a:rPr lang="nl-NL" dirty="0"/>
              <a:t>Gekke ideeën kunnen tot leuke nieuwe, realistische ideeën leiden</a:t>
            </a:r>
          </a:p>
          <a:p>
            <a:r>
              <a:rPr lang="nl-NL" dirty="0"/>
              <a:t>Divergeren, convergeren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25" y="3661458"/>
            <a:ext cx="3552087" cy="21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brainstormen eigenlijk?</a:t>
            </a:r>
          </a:p>
        </p:txBody>
      </p:sp>
      <p:pic>
        <p:nvPicPr>
          <p:cNvPr id="5" name="KIC 12 - de kunst van het brainstorme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7592" y="980727"/>
            <a:ext cx="9193154" cy="5171149"/>
          </a:xfrm>
        </p:spPr>
      </p:pic>
    </p:spTree>
    <p:extLst>
      <p:ext uri="{BB962C8B-B14F-4D97-AF65-F5344CB8AC3E}">
        <p14:creationId xmlns:p14="http://schemas.microsoft.com/office/powerpoint/2010/main" val="24624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Mindmap</a:t>
            </a:r>
            <a:r>
              <a:rPr lang="nl-NL" dirty="0"/>
              <a:t>(pen)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49" y="980728"/>
            <a:ext cx="9992265" cy="56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90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76874-396F-4783-BA17-9D74392D5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6FEDA-C4EA-4C47-882A-62AC0631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4F3646-B274-46E4-B25A-A6ACF05DD310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7a28104-336f-447d-946e-e305ac2bcd47"/>
    <ds:schemaRef ds:uri="http://purl.org/dc/terms/"/>
    <ds:schemaRef ds:uri="http://schemas.microsoft.com/office/infopath/2007/PartnerControls"/>
    <ds:schemaRef ds:uri="34354c1b-6b8c-435b-ad50-990538c1955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188</Words>
  <Application>Microsoft Office PowerPoint</Application>
  <PresentationFormat>Breedbeeld</PresentationFormat>
  <Paragraphs>46</Paragraphs>
  <Slides>12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Creatief denken</vt:lpstr>
      <vt:lpstr>Hoeveel lijnen?</vt:lpstr>
      <vt:lpstr>Hoeveel lijnen?</vt:lpstr>
      <vt:lpstr>Hoeveel lijnen?</vt:lpstr>
      <vt:lpstr>Belangrijk</vt:lpstr>
      <vt:lpstr>Hoe werkt brainstormen eigenlijk?</vt:lpstr>
      <vt:lpstr>Mindmap(pen)</vt:lpstr>
      <vt:lpstr>Uit de krant  </vt:lpstr>
      <vt:lpstr>In vier groepen</vt:lpstr>
      <vt:lpstr>Samenvatting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33</cp:revision>
  <dcterms:created xsi:type="dcterms:W3CDTF">2015-07-08T13:48:52Z</dcterms:created>
  <dcterms:modified xsi:type="dcterms:W3CDTF">2019-11-12T07:56:52Z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